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99" r:id="rId2"/>
    <p:sldId id="394" r:id="rId3"/>
    <p:sldId id="317" r:id="rId4"/>
    <p:sldId id="395" r:id="rId5"/>
    <p:sldId id="398" r:id="rId6"/>
    <p:sldId id="400" r:id="rId7"/>
    <p:sldId id="401" r:id="rId8"/>
    <p:sldId id="402" r:id="rId9"/>
    <p:sldId id="405" r:id="rId10"/>
    <p:sldId id="404" r:id="rId11"/>
    <p:sldId id="406" r:id="rId12"/>
    <p:sldId id="407" r:id="rId13"/>
    <p:sldId id="408" r:id="rId14"/>
    <p:sldId id="409" r:id="rId15"/>
    <p:sldId id="410" r:id="rId16"/>
    <p:sldId id="411" r:id="rId17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985" autoAdjust="0"/>
    <p:restoredTop sz="89655" autoAdjust="0"/>
  </p:normalViewPr>
  <p:slideViewPr>
    <p:cSldViewPr>
      <p:cViewPr>
        <p:scale>
          <a:sx n="67" d="100"/>
          <a:sy n="67" d="100"/>
        </p:scale>
        <p:origin x="-12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4" d="100"/>
          <a:sy n="64" d="100"/>
        </p:scale>
        <p:origin x="-2628" y="-102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7284"/>
          </a:xfrm>
          <a:prstGeom prst="rect">
            <a:avLst/>
          </a:prstGeom>
        </p:spPr>
        <p:txBody>
          <a:bodyPr vert="horz" lIns="96017" tIns="48008" rIns="96017" bIns="480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7284"/>
          </a:xfrm>
          <a:prstGeom prst="rect">
            <a:avLst/>
          </a:prstGeom>
        </p:spPr>
        <p:txBody>
          <a:bodyPr vert="horz" lIns="96017" tIns="48008" rIns="96017" bIns="48008" rtlCol="0"/>
          <a:lstStyle>
            <a:lvl1pPr algn="r">
              <a:defRPr sz="1300"/>
            </a:lvl1pPr>
          </a:lstStyle>
          <a:p>
            <a:fld id="{B1757313-3C30-4301-B09B-8C00D1D97F46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6678"/>
            <a:ext cx="2971800" cy="497284"/>
          </a:xfrm>
          <a:prstGeom prst="rect">
            <a:avLst/>
          </a:prstGeom>
        </p:spPr>
        <p:txBody>
          <a:bodyPr vert="horz" lIns="96017" tIns="48008" rIns="96017" bIns="480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6017" tIns="48008" rIns="96017" bIns="48008" rtlCol="0" anchor="b"/>
          <a:lstStyle>
            <a:lvl1pPr algn="r">
              <a:defRPr sz="1300"/>
            </a:lvl1pPr>
          </a:lstStyle>
          <a:p>
            <a:fld id="{796624C8-0321-419C-A159-3EE08A1BC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377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7284"/>
          </a:xfrm>
          <a:prstGeom prst="rect">
            <a:avLst/>
          </a:prstGeom>
        </p:spPr>
        <p:txBody>
          <a:bodyPr vert="horz" lIns="96017" tIns="48008" rIns="96017" bIns="480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7284"/>
          </a:xfrm>
          <a:prstGeom prst="rect">
            <a:avLst/>
          </a:prstGeom>
        </p:spPr>
        <p:txBody>
          <a:bodyPr vert="horz" lIns="96017" tIns="48008" rIns="96017" bIns="48008" rtlCol="0"/>
          <a:lstStyle>
            <a:lvl1pPr algn="r">
              <a:defRPr sz="1300"/>
            </a:lvl1pPr>
          </a:lstStyle>
          <a:p>
            <a:fld id="{B088005B-78CF-481B-940E-E83B5FF1B01F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4538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17" tIns="48008" rIns="96017" bIns="480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3"/>
            <a:ext cx="5486400" cy="4475560"/>
          </a:xfrm>
          <a:prstGeom prst="rect">
            <a:avLst/>
          </a:prstGeom>
        </p:spPr>
        <p:txBody>
          <a:bodyPr vert="horz" lIns="96017" tIns="48008" rIns="96017" bIns="480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6678"/>
            <a:ext cx="2971800" cy="497284"/>
          </a:xfrm>
          <a:prstGeom prst="rect">
            <a:avLst/>
          </a:prstGeom>
        </p:spPr>
        <p:txBody>
          <a:bodyPr vert="horz" lIns="96017" tIns="48008" rIns="96017" bIns="480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6017" tIns="48008" rIns="96017" bIns="48008" rtlCol="0" anchor="b"/>
          <a:lstStyle>
            <a:lvl1pPr algn="r">
              <a:defRPr sz="1300"/>
            </a:lvl1pPr>
          </a:lstStyle>
          <a:p>
            <a:fld id="{BD2E5A86-8039-4FA9-AEB3-DD8C692BC1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128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D0A7-8B3A-455A-BF22-2C3CA4B6C8E8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D0A7-8B3A-455A-BF22-2C3CA4B6C8E8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D0A7-8B3A-455A-BF22-2C3CA4B6C8E8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D0A7-8B3A-455A-BF22-2C3CA4B6C8E8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D0A7-8B3A-455A-BF22-2C3CA4B6C8E8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D0A7-8B3A-455A-BF22-2C3CA4B6C8E8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D0A7-8B3A-455A-BF22-2C3CA4B6C8E8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D0A7-8B3A-455A-BF22-2C3CA4B6C8E8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D0A7-8B3A-455A-BF22-2C3CA4B6C8E8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D0A7-8B3A-455A-BF22-2C3CA4B6C8E8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D0A7-8B3A-455A-BF22-2C3CA4B6C8E8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71BD0A7-8B3A-455A-BF22-2C3CA4B6C8E8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Judging a book by the cover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268759"/>
            <a:ext cx="4392489" cy="515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528392" cy="530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71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68" y="188640"/>
            <a:ext cx="8640960" cy="792088"/>
          </a:xfrm>
        </p:spPr>
        <p:txBody>
          <a:bodyPr/>
          <a:lstStyle/>
          <a:p>
            <a:r>
              <a:rPr lang="en-GB" sz="3200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How should </a:t>
            </a:r>
            <a:r>
              <a:rPr lang="en-GB" sz="3200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holy people dress?</a:t>
            </a:r>
            <a:endParaRPr lang="en-GB" sz="3200" u="sng" dirty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8082" y="1027663"/>
            <a:ext cx="847640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virtue </a:t>
            </a:r>
            <a:r>
              <a:rPr lang="en-GB" sz="28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compassion</a:t>
            </a:r>
          </a:p>
          <a:p>
            <a:r>
              <a:rPr lang="en-GB" sz="28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Second virtue </a:t>
            </a:r>
            <a:r>
              <a:rPr lang="en-GB" sz="28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kindness</a:t>
            </a:r>
          </a:p>
          <a:p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Third virtue </a:t>
            </a:r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humility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God’s wisdom/way of the Master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Phil 2v8 “being found in appearance as a man, He humbled Himself and became obedient to death – even death on a cross”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Phil 2v5 “your attitude should be the same as that of Jesus”</a:t>
            </a:r>
          </a:p>
        </p:txBody>
      </p:sp>
    </p:spTree>
    <p:extLst>
      <p:ext uri="{BB962C8B-B14F-4D97-AF65-F5344CB8AC3E}">
        <p14:creationId xmlns:p14="http://schemas.microsoft.com/office/powerpoint/2010/main" val="76088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68" y="188640"/>
            <a:ext cx="8640960" cy="792088"/>
          </a:xfrm>
        </p:spPr>
        <p:txBody>
          <a:bodyPr/>
          <a:lstStyle/>
          <a:p>
            <a:r>
              <a:rPr lang="en-GB" sz="3200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How should </a:t>
            </a:r>
            <a:r>
              <a:rPr lang="en-GB" sz="3200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holy people dress?</a:t>
            </a:r>
            <a:endParaRPr lang="en-GB" sz="3200" u="sng" dirty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8082" y="1027663"/>
            <a:ext cx="847640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virtue </a:t>
            </a:r>
            <a:r>
              <a:rPr lang="en-GB" sz="28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compassion</a:t>
            </a:r>
          </a:p>
          <a:p>
            <a:r>
              <a:rPr lang="en-GB" sz="28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Second virtue </a:t>
            </a:r>
            <a:r>
              <a:rPr lang="en-GB" sz="28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kindness</a:t>
            </a:r>
          </a:p>
          <a:p>
            <a:r>
              <a:rPr lang="en-GB" sz="28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Third virtue </a:t>
            </a:r>
            <a:r>
              <a:rPr lang="en-GB" sz="28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humility</a:t>
            </a:r>
          </a:p>
          <a:p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Fourth virtue </a:t>
            </a:r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gentleness/meekness</a:t>
            </a:r>
            <a:endParaRPr lang="en-GB" sz="3200" b="1" dirty="0" smtClean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Great power under God’s control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Clearing the temple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Facing the scourge</a:t>
            </a:r>
            <a:endParaRPr lang="en-GB" sz="2800" dirty="0" smtClean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04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68" y="188640"/>
            <a:ext cx="8640960" cy="792088"/>
          </a:xfrm>
        </p:spPr>
        <p:txBody>
          <a:bodyPr/>
          <a:lstStyle/>
          <a:p>
            <a:r>
              <a:rPr lang="en-GB" sz="3200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How should </a:t>
            </a:r>
            <a:r>
              <a:rPr lang="en-GB" sz="3200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holy people dress?</a:t>
            </a:r>
            <a:endParaRPr lang="en-GB" sz="3200" u="sng" dirty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8082" y="1027663"/>
            <a:ext cx="847640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virtue </a:t>
            </a:r>
            <a:r>
              <a:rPr lang="en-GB" sz="28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compassion</a:t>
            </a:r>
          </a:p>
          <a:p>
            <a:r>
              <a:rPr lang="en-GB" sz="28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Second virtue </a:t>
            </a:r>
            <a:r>
              <a:rPr lang="en-GB" sz="28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kindness</a:t>
            </a:r>
          </a:p>
          <a:p>
            <a:r>
              <a:rPr lang="en-GB" sz="28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Third virtue </a:t>
            </a:r>
            <a:r>
              <a:rPr lang="en-GB" sz="28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humility</a:t>
            </a:r>
          </a:p>
          <a:p>
            <a:r>
              <a:rPr lang="en-GB" sz="28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Fourth virtue </a:t>
            </a:r>
            <a:r>
              <a:rPr lang="en-GB" sz="28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gentleness/meekness</a:t>
            </a:r>
          </a:p>
          <a:p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Fifth 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virtue </a:t>
            </a:r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patience</a:t>
            </a:r>
            <a:endParaRPr lang="en-GB" sz="3200" b="1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Contrast with what we should take off v8-9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anger, rage, malice, slander, and filthy language from your lips</a:t>
            </a:r>
            <a:r>
              <a:rPr lang="en-GB" sz="2800" dirty="0" smtClean="0">
                <a:solidFill>
                  <a:schemeClr val="bg1"/>
                </a:solidFill>
              </a:rPr>
              <a:t>.</a:t>
            </a:r>
            <a:r>
              <a:rPr lang="en-GB" sz="2800" b="1" baseline="30000" dirty="0">
                <a:solidFill>
                  <a:schemeClr val="bg1"/>
                </a:solidFill>
              </a:rPr>
              <a:t> </a:t>
            </a:r>
            <a:r>
              <a:rPr lang="en-GB" sz="2800" dirty="0">
                <a:solidFill>
                  <a:schemeClr val="bg1"/>
                </a:solidFill>
              </a:rPr>
              <a:t>Do not lie to each other,</a:t>
            </a:r>
            <a:endParaRPr lang="en-GB" sz="2800" dirty="0" smtClean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Jesus our example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Teaching and living with disciples</a:t>
            </a:r>
          </a:p>
        </p:txBody>
      </p:sp>
    </p:spTree>
    <p:extLst>
      <p:ext uri="{BB962C8B-B14F-4D97-AF65-F5344CB8AC3E}">
        <p14:creationId xmlns:p14="http://schemas.microsoft.com/office/powerpoint/2010/main" val="282706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68" y="188640"/>
            <a:ext cx="8640960" cy="792088"/>
          </a:xfrm>
        </p:spPr>
        <p:txBody>
          <a:bodyPr/>
          <a:lstStyle/>
          <a:p>
            <a:r>
              <a:rPr lang="en-GB" sz="3200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How should </a:t>
            </a:r>
            <a:r>
              <a:rPr lang="en-GB" sz="3200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holy people dress?</a:t>
            </a:r>
            <a:endParaRPr lang="en-GB" sz="3200" u="sng" dirty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8082" y="1027663"/>
            <a:ext cx="847640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virtue </a:t>
            </a:r>
            <a:r>
              <a:rPr lang="en-GB" sz="28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compassion</a:t>
            </a:r>
          </a:p>
          <a:p>
            <a:r>
              <a:rPr lang="en-GB" sz="28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Second virtue </a:t>
            </a:r>
            <a:r>
              <a:rPr lang="en-GB" sz="28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kindness</a:t>
            </a:r>
          </a:p>
          <a:p>
            <a:r>
              <a:rPr lang="en-GB" sz="28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Third virtue </a:t>
            </a:r>
            <a:r>
              <a:rPr lang="en-GB" sz="28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humility</a:t>
            </a:r>
          </a:p>
          <a:p>
            <a:r>
              <a:rPr lang="en-GB" sz="28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Fourth virtue </a:t>
            </a:r>
            <a:r>
              <a:rPr lang="en-GB" sz="28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gentleness/meekness</a:t>
            </a:r>
          </a:p>
          <a:p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Fifth 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virtue </a:t>
            </a:r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patience</a:t>
            </a:r>
          </a:p>
          <a:p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Where do we put this into practice?</a:t>
            </a:r>
          </a:p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</a:t>
            </a:r>
            <a:r>
              <a:rPr lang="en-GB" sz="2800" i="1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To live above with saints we love,</a:t>
            </a:r>
          </a:p>
          <a:p>
            <a:r>
              <a:rPr lang="en-GB" sz="2800" i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</a:t>
            </a:r>
            <a:r>
              <a:rPr lang="en-GB" sz="2800" i="1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Oh, that will be glory.</a:t>
            </a:r>
          </a:p>
          <a:p>
            <a:r>
              <a:rPr lang="en-GB" sz="2800" i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</a:t>
            </a:r>
            <a:r>
              <a:rPr lang="en-GB" sz="2800" i="1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But to live below with saints we know,</a:t>
            </a:r>
          </a:p>
          <a:p>
            <a:r>
              <a:rPr lang="en-GB" sz="2800" i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</a:t>
            </a:r>
            <a:r>
              <a:rPr lang="en-GB" sz="2800" i="1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Well, that’s another story.</a:t>
            </a:r>
          </a:p>
        </p:txBody>
      </p:sp>
    </p:spTree>
    <p:extLst>
      <p:ext uri="{BB962C8B-B14F-4D97-AF65-F5344CB8AC3E}">
        <p14:creationId xmlns:p14="http://schemas.microsoft.com/office/powerpoint/2010/main" val="309801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68" y="188640"/>
            <a:ext cx="8640960" cy="792088"/>
          </a:xfrm>
        </p:spPr>
        <p:txBody>
          <a:bodyPr/>
          <a:lstStyle/>
          <a:p>
            <a:r>
              <a:rPr lang="en-GB" sz="3200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How should </a:t>
            </a:r>
            <a:r>
              <a:rPr lang="en-GB" sz="3200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holy people dress?</a:t>
            </a:r>
            <a:endParaRPr lang="en-GB" sz="3200" u="sng" dirty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8082" y="1027663"/>
            <a:ext cx="847640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virtue </a:t>
            </a:r>
            <a:r>
              <a:rPr lang="en-GB" sz="28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compassion</a:t>
            </a:r>
          </a:p>
          <a:p>
            <a:r>
              <a:rPr lang="en-GB" sz="28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Second virtue </a:t>
            </a:r>
            <a:r>
              <a:rPr lang="en-GB" sz="28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kindness</a:t>
            </a:r>
          </a:p>
          <a:p>
            <a:r>
              <a:rPr lang="en-GB" sz="28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Third virtue </a:t>
            </a:r>
            <a:r>
              <a:rPr lang="en-GB" sz="28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humility</a:t>
            </a:r>
          </a:p>
          <a:p>
            <a:r>
              <a:rPr lang="en-GB" sz="28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Fourth virtue </a:t>
            </a:r>
            <a:r>
              <a:rPr lang="en-GB" sz="28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gentleness/meekness</a:t>
            </a:r>
          </a:p>
          <a:p>
            <a:r>
              <a:rPr lang="en-GB" sz="28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Fifth </a:t>
            </a:r>
            <a:r>
              <a:rPr lang="en-GB" sz="2800" dirty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virtue </a:t>
            </a:r>
            <a:r>
              <a:rPr lang="en-GB" sz="28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patience</a:t>
            </a:r>
          </a:p>
          <a:p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Place and action</a:t>
            </a:r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– </a:t>
            </a:r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forgiving each other </a:t>
            </a:r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v13</a:t>
            </a:r>
          </a:p>
          <a:p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“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Bear with each other and forgive one another if any of you has a grievance against someone. Forgive as the Lord forgave you</a:t>
            </a:r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09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68" y="188640"/>
            <a:ext cx="8640960" cy="792088"/>
          </a:xfrm>
        </p:spPr>
        <p:txBody>
          <a:bodyPr/>
          <a:lstStyle/>
          <a:p>
            <a:r>
              <a:rPr lang="en-GB" sz="3200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How should </a:t>
            </a:r>
            <a:r>
              <a:rPr lang="en-GB" sz="3200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holy people dress?</a:t>
            </a:r>
            <a:endParaRPr lang="en-GB" sz="3200" u="sng" dirty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8082" y="1027663"/>
            <a:ext cx="847640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virtue </a:t>
            </a:r>
            <a:r>
              <a:rPr lang="en-GB" sz="28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compassion</a:t>
            </a:r>
          </a:p>
          <a:p>
            <a:r>
              <a:rPr lang="en-GB" sz="28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Second virtue </a:t>
            </a:r>
            <a:r>
              <a:rPr lang="en-GB" sz="28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kindness</a:t>
            </a:r>
          </a:p>
          <a:p>
            <a:r>
              <a:rPr lang="en-GB" sz="28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Third virtue </a:t>
            </a:r>
            <a:r>
              <a:rPr lang="en-GB" sz="28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humility</a:t>
            </a:r>
          </a:p>
          <a:p>
            <a:r>
              <a:rPr lang="en-GB" sz="28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Fourth virtue </a:t>
            </a:r>
            <a:r>
              <a:rPr lang="en-GB" sz="28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gentleness/meekness</a:t>
            </a:r>
          </a:p>
          <a:p>
            <a:r>
              <a:rPr lang="en-GB" sz="28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Fifth </a:t>
            </a:r>
            <a:r>
              <a:rPr lang="en-GB" sz="2800" dirty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virtue </a:t>
            </a:r>
            <a:r>
              <a:rPr lang="en-GB" sz="28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patience</a:t>
            </a:r>
          </a:p>
          <a:p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Place and action</a:t>
            </a:r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– </a:t>
            </a:r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forgiving each other </a:t>
            </a:r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v13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was it that “the 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</a:t>
            </a:r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forgave you”?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Freely and frequently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Forgetfully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When it was personal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At great cost - humility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10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68" y="-27384"/>
            <a:ext cx="8640960" cy="792088"/>
          </a:xfrm>
        </p:spPr>
        <p:txBody>
          <a:bodyPr/>
          <a:lstStyle/>
          <a:p>
            <a:r>
              <a:rPr lang="en-GB" sz="3200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How should </a:t>
            </a:r>
            <a:r>
              <a:rPr lang="en-GB" sz="3200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holy people dress?</a:t>
            </a:r>
            <a:endParaRPr lang="en-GB" sz="3200" u="sng" dirty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8082" y="836712"/>
            <a:ext cx="847640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virtue </a:t>
            </a:r>
            <a:r>
              <a:rPr lang="en-GB" sz="28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compassion</a:t>
            </a:r>
          </a:p>
          <a:p>
            <a:r>
              <a:rPr lang="en-GB" sz="28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Second virtue </a:t>
            </a:r>
            <a:r>
              <a:rPr lang="en-GB" sz="28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kindness</a:t>
            </a:r>
          </a:p>
          <a:p>
            <a:r>
              <a:rPr lang="en-GB" sz="28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Third virtue </a:t>
            </a:r>
            <a:r>
              <a:rPr lang="en-GB" sz="28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humility</a:t>
            </a:r>
          </a:p>
          <a:p>
            <a:r>
              <a:rPr lang="en-GB" sz="28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Fourth virtue </a:t>
            </a:r>
            <a:r>
              <a:rPr lang="en-GB" sz="28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gentleness/meekness</a:t>
            </a:r>
          </a:p>
          <a:p>
            <a:r>
              <a:rPr lang="en-GB" sz="28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Fifth </a:t>
            </a:r>
            <a:r>
              <a:rPr lang="en-GB" sz="2800" dirty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virtue </a:t>
            </a:r>
            <a:r>
              <a:rPr lang="en-GB" sz="28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patience</a:t>
            </a:r>
          </a:p>
          <a:p>
            <a:r>
              <a:rPr lang="en-GB" sz="28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Place and action</a:t>
            </a:r>
            <a:r>
              <a:rPr lang="en-GB" sz="28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GB" sz="28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– </a:t>
            </a:r>
            <a:r>
              <a:rPr lang="en-GB" sz="28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forgiving each other </a:t>
            </a:r>
            <a:r>
              <a:rPr lang="en-GB" sz="28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v13</a:t>
            </a:r>
          </a:p>
          <a:p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The brilliant belt v14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“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over all these virtues put on love, which binds them all together in perfect unity</a:t>
            </a:r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Matches every virtue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Enhances every outfit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3200" dirty="0" smtClean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23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1429" y="-21054"/>
            <a:ext cx="12266859" cy="690010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/>
        </p:nvSpPr>
        <p:spPr>
          <a:xfrm>
            <a:off x="35496" y="260648"/>
            <a:ext cx="9289032" cy="194421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change of </a:t>
            </a:r>
            <a:r>
              <a:rPr lang="en-GB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clothes</a:t>
            </a:r>
          </a:p>
          <a:p>
            <a:r>
              <a:rPr lang="en-GB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Taking off the old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3:7-11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420888"/>
            <a:ext cx="943304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64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30622"/>
            <a:ext cx="8640960" cy="778098"/>
          </a:xfrm>
        </p:spPr>
        <p:txBody>
          <a:bodyPr/>
          <a:lstStyle/>
          <a:p>
            <a:r>
              <a:rPr lang="en-GB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Col 3v12-14 </a:t>
            </a:r>
            <a:r>
              <a:rPr lang="en-GB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en-GB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Come as you </a:t>
            </a:r>
            <a:r>
              <a:rPr lang="en-GB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are</a:t>
            </a:r>
            <a:endParaRPr lang="en-GB" u="sng" dirty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8082" y="1170032"/>
            <a:ext cx="833239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800" b="1" baseline="30000" dirty="0">
                <a:solidFill>
                  <a:schemeClr val="bg1"/>
                </a:solidFill>
              </a:rPr>
              <a:t>12</a:t>
            </a:r>
            <a:r>
              <a:rPr lang="en-GB" sz="3800" dirty="0" smtClean="0">
                <a:solidFill>
                  <a:schemeClr val="bg1"/>
                </a:solidFill>
              </a:rPr>
              <a:t> 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Therefore, as God’s chosen people, holy and dearly loved, clothe yourselves with compassion, kindness, humility, gentleness and patience. </a:t>
            </a:r>
            <a:r>
              <a:rPr lang="en-GB" sz="3800" b="1" baseline="30000" dirty="0">
                <a:solidFill>
                  <a:schemeClr val="bg1"/>
                </a:solidFill>
              </a:rPr>
              <a:t>13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Bear with each other and forgive one another if any of you has a grievance against someone. Forgive as the Lord forgave you. </a:t>
            </a:r>
            <a:r>
              <a:rPr lang="en-GB" sz="3800" b="1" baseline="30000" dirty="0">
                <a:solidFill>
                  <a:schemeClr val="bg1"/>
                </a:solidFill>
              </a:rPr>
              <a:t>14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over all these virtues put on love, which binds them all together in perfect unity.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3200" i="1" dirty="0" smtClean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6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30622"/>
            <a:ext cx="8640960" cy="778098"/>
          </a:xfrm>
        </p:spPr>
        <p:txBody>
          <a:bodyPr/>
          <a:lstStyle/>
          <a:p>
            <a:r>
              <a:rPr lang="en-GB" sz="3200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Col 3v12-14 </a:t>
            </a:r>
            <a:r>
              <a:rPr lang="en-GB" sz="3200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en-GB" sz="3200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Come as you </a:t>
            </a:r>
            <a:r>
              <a:rPr lang="en-GB" sz="3200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are</a:t>
            </a:r>
            <a:endParaRPr lang="en-GB" sz="3200" u="sng" dirty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8082" y="1170032"/>
            <a:ext cx="847640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baseline="30000" dirty="0">
                <a:solidFill>
                  <a:schemeClr val="bg1"/>
                </a:solidFill>
              </a:rPr>
              <a:t>12</a:t>
            </a:r>
            <a:r>
              <a:rPr lang="en-GB" sz="3200" dirty="0" smtClean="0">
                <a:solidFill>
                  <a:schemeClr val="bg1"/>
                </a:solidFill>
              </a:rPr>
              <a:t> 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Therefore, as God’s chosen people, holy and dearly </a:t>
            </a:r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i="1" dirty="0" smtClean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Writing to ordinary believers in 1</a:t>
            </a:r>
            <a:r>
              <a:rPr lang="en-GB" sz="3200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st</a:t>
            </a:r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century Colossae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Bombarded with false teaching by spiritual elite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What could be better than Paul’s description?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And a call to excellence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v10 “the new self which is being renewed in the image of its Creator.” </a:t>
            </a:r>
            <a:endParaRPr lang="en-GB" sz="2800" dirty="0" smtClean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0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68" y="188640"/>
            <a:ext cx="8640960" cy="792088"/>
          </a:xfrm>
        </p:spPr>
        <p:txBody>
          <a:bodyPr/>
          <a:lstStyle/>
          <a:p>
            <a:r>
              <a:rPr lang="en-GB" sz="3200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How should </a:t>
            </a:r>
            <a:r>
              <a:rPr lang="en-GB" sz="3200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holy people dress?</a:t>
            </a:r>
            <a:endParaRPr lang="en-GB" sz="3200" u="sng" dirty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8082" y="1268760"/>
            <a:ext cx="84764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baseline="30000" dirty="0">
                <a:solidFill>
                  <a:schemeClr val="bg1"/>
                </a:solidFill>
              </a:rPr>
              <a:t>12</a:t>
            </a:r>
            <a:r>
              <a:rPr lang="en-GB" sz="3200" dirty="0" smtClean="0">
                <a:solidFill>
                  <a:schemeClr val="bg1"/>
                </a:solidFill>
              </a:rPr>
              <a:t> 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Therefore, as God’s chosen people, holy and dearly </a:t>
            </a:r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loved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clothe yourselves with </a:t>
            </a: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compassion, kindness, humility, gentleness and patience. </a:t>
            </a:r>
            <a:endParaRPr lang="en-GB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present imperative to dress well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“put them on and keep putting them on”</a:t>
            </a:r>
          </a:p>
        </p:txBody>
      </p:sp>
    </p:spTree>
    <p:extLst>
      <p:ext uri="{BB962C8B-B14F-4D97-AF65-F5344CB8AC3E}">
        <p14:creationId xmlns:p14="http://schemas.microsoft.com/office/powerpoint/2010/main" val="415299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68" y="188640"/>
            <a:ext cx="8640960" cy="792088"/>
          </a:xfrm>
        </p:spPr>
        <p:txBody>
          <a:bodyPr/>
          <a:lstStyle/>
          <a:p>
            <a:r>
              <a:rPr lang="en-GB" sz="3200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How should </a:t>
            </a:r>
            <a:r>
              <a:rPr lang="en-GB" sz="3200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holy people dress?</a:t>
            </a:r>
            <a:endParaRPr lang="en-GB" sz="3200" u="sng" dirty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8082" y="1268760"/>
            <a:ext cx="847640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virtue:- </a:t>
            </a:r>
          </a:p>
          <a:p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Clothe 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yourselves with </a:t>
            </a: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compassion, </a:t>
            </a:r>
            <a:endParaRPr lang="en-GB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of compassion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Bowels of compassion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Moved in our inner person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Sympathy leading to action, not apathy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Good deeds done for the needs of others James 2v15-16 </a:t>
            </a:r>
            <a:endParaRPr lang="en-GB" sz="3200" dirty="0" smtClean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04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68" y="188640"/>
            <a:ext cx="8640960" cy="792088"/>
          </a:xfrm>
        </p:spPr>
        <p:txBody>
          <a:bodyPr/>
          <a:lstStyle/>
          <a:p>
            <a:r>
              <a:rPr lang="en-GB" sz="3200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How should </a:t>
            </a:r>
            <a:r>
              <a:rPr lang="en-GB" sz="3200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holy people dress?</a:t>
            </a:r>
            <a:endParaRPr lang="en-GB" sz="3200" u="sng" dirty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8082" y="1027663"/>
            <a:ext cx="847640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virtue </a:t>
            </a:r>
            <a:r>
              <a:rPr lang="en-GB" sz="28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compassion</a:t>
            </a:r>
          </a:p>
          <a:p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Second virtue </a:t>
            </a:r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kindness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Winston Churchill v George Bernard Shaw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Mellowed, lost its harshness</a:t>
            </a:r>
          </a:p>
          <a:p>
            <a:endParaRPr lang="en-GB" sz="2800" dirty="0" smtClean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31104"/>
            <a:ext cx="3011828" cy="428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68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68" y="188640"/>
            <a:ext cx="8640960" cy="792088"/>
          </a:xfrm>
        </p:spPr>
        <p:txBody>
          <a:bodyPr/>
          <a:lstStyle/>
          <a:p>
            <a:r>
              <a:rPr lang="en-GB" sz="3200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How should </a:t>
            </a:r>
            <a:r>
              <a:rPr lang="en-GB" sz="3200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holy people dress?</a:t>
            </a:r>
            <a:endParaRPr lang="en-GB" sz="3200" u="sng" dirty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8082" y="1027663"/>
            <a:ext cx="847640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virtue </a:t>
            </a:r>
            <a:r>
              <a:rPr lang="en-GB" sz="28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compassion</a:t>
            </a:r>
          </a:p>
          <a:p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Second virtue </a:t>
            </a:r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kindness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Winston Churchill v George Bernard Shaw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Mellowed, lost its harshness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Always ready to serve the needs of others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Powerful Rom 2v4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i="1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“Or do you show contempt for the riches of His kindness, tolerance and patience, not realizing that God’s kindness leads you towards repentance” </a:t>
            </a:r>
          </a:p>
          <a:p>
            <a:endParaRPr lang="en-GB" sz="2800" dirty="0" smtClean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49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68" y="188640"/>
            <a:ext cx="8640960" cy="792088"/>
          </a:xfrm>
        </p:spPr>
        <p:txBody>
          <a:bodyPr/>
          <a:lstStyle/>
          <a:p>
            <a:r>
              <a:rPr lang="en-GB" sz="3200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How should </a:t>
            </a:r>
            <a:r>
              <a:rPr lang="en-GB" sz="3200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holy people dress?</a:t>
            </a:r>
            <a:endParaRPr lang="en-GB" sz="3200" u="sng" dirty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8082" y="1027663"/>
            <a:ext cx="847640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virtue </a:t>
            </a:r>
            <a:r>
              <a:rPr lang="en-GB" sz="28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compassion</a:t>
            </a:r>
          </a:p>
          <a:p>
            <a:r>
              <a:rPr lang="en-GB" sz="28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Second virtue </a:t>
            </a:r>
            <a:r>
              <a:rPr lang="en-GB" sz="28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kindness</a:t>
            </a:r>
          </a:p>
          <a:p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Third virtue </a:t>
            </a:r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humility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“Greek perspective” contempt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“The surest mark of true conversion is humility” J.C. Ryle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“Humility begins with a right concept of God as one who is infinite and eternal in His majesty and holiness” Jerry Bridges</a:t>
            </a:r>
          </a:p>
        </p:txBody>
      </p:sp>
    </p:spTree>
    <p:extLst>
      <p:ext uri="{BB962C8B-B14F-4D97-AF65-F5344CB8AC3E}">
        <p14:creationId xmlns:p14="http://schemas.microsoft.com/office/powerpoint/2010/main" val="95300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55826</TotalTime>
  <Words>726</Words>
  <Application>Microsoft Office PowerPoint</Application>
  <PresentationFormat>On-screen Show (4:3)</PresentationFormat>
  <Paragraphs>126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Horizon</vt:lpstr>
      <vt:lpstr>Judging a book by the cover</vt:lpstr>
      <vt:lpstr>PowerPoint Presentation</vt:lpstr>
      <vt:lpstr>Col 3v12-14 – Come as you are</vt:lpstr>
      <vt:lpstr>Col 3v12-14 – Come as you are</vt:lpstr>
      <vt:lpstr>How should holy people dress?</vt:lpstr>
      <vt:lpstr>How should holy people dress?</vt:lpstr>
      <vt:lpstr>How should holy people dress?</vt:lpstr>
      <vt:lpstr>How should holy people dress?</vt:lpstr>
      <vt:lpstr>How should holy people dress?</vt:lpstr>
      <vt:lpstr>How should holy people dress?</vt:lpstr>
      <vt:lpstr>How should holy people dress?</vt:lpstr>
      <vt:lpstr>How should holy people dress?</vt:lpstr>
      <vt:lpstr>How should holy people dress?</vt:lpstr>
      <vt:lpstr>How should holy people dress?</vt:lpstr>
      <vt:lpstr>How should holy people dress?</vt:lpstr>
      <vt:lpstr>How should holy people dress?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Putting on the new clothes Col 3v12-14 v2</dc:title>
  <dc:creator>User</dc:creator>
  <cp:lastModifiedBy>user</cp:lastModifiedBy>
  <cp:revision>437</cp:revision>
  <cp:lastPrinted>2016-03-10T12:44:04Z</cp:lastPrinted>
  <dcterms:created xsi:type="dcterms:W3CDTF">2012-10-06T15:36:29Z</dcterms:created>
  <dcterms:modified xsi:type="dcterms:W3CDTF">2016-03-19T19:55:45Z</dcterms:modified>
</cp:coreProperties>
</file>